
<file path=[Content_Types].xml><?xml version="1.0" encoding="utf-8"?>
<Types xmlns="http://schemas.openxmlformats.org/package/2006/content-types">
  <Default Extension="jpeg" ContentType="image/jpeg"/>
  <Default Extension="png" ContentType="image/png"/>
  <Default Extension="png&amp;ehk=K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8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9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0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0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00E3-8307-4FC8-8166-6713A368D87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0D10-1104-487F-AA6B-94215723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&amp;ehk=K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&amp;ehk=K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/>
        </p:nvCxnSpPr>
        <p:spPr>
          <a:xfrm flipV="1">
            <a:off x="1388786" y="938464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1388786" y="2063706"/>
            <a:ext cx="9370881" cy="76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1443789" y="3085015"/>
            <a:ext cx="9315878" cy="19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1388786" y="4131778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1388786" y="5270980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5330" y="3410192"/>
            <a:ext cx="204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Customers &amp; </a:t>
            </a:r>
          </a:p>
          <a:p>
            <a:r>
              <a:rPr lang="en-US" sz="1400" b="1" dirty="0"/>
              <a:t>Customer Success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7518" y="1392610"/>
            <a:ext cx="132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Prod/Engr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330" y="2464083"/>
            <a:ext cx="1839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Sales GTM &amp; Marketing Awareness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1388786" y="6324029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5330" y="4564679"/>
            <a:ext cx="204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Team &amp; Culture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7518" y="5669867"/>
            <a:ext cx="204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Finance &amp; Fundraising</a:t>
            </a:r>
          </a:p>
        </p:txBody>
      </p:sp>
      <p:pic>
        <p:nvPicPr>
          <p:cNvPr id="1026" name="Picture 2" descr="Image result for 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073" y="1103335"/>
            <a:ext cx="1163379" cy="8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mage result for 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072" y="2155955"/>
            <a:ext cx="1163379" cy="8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 result for 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3" y="3167182"/>
            <a:ext cx="1163379" cy="8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3" y="4272554"/>
            <a:ext cx="1163379" cy="8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3" y="5377379"/>
            <a:ext cx="1163379" cy="8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B26A5AE-DD69-43F8-9D39-7165E6373F04}"/>
              </a:ext>
            </a:extLst>
          </p:cNvPr>
          <p:cNvSpPr/>
          <p:nvPr/>
        </p:nvSpPr>
        <p:spPr>
          <a:xfrm>
            <a:off x="1" y="6482"/>
            <a:ext cx="2774136" cy="543508"/>
          </a:xfrm>
          <a:prstGeom prst="roundRect">
            <a:avLst>
              <a:gd name="adj" fmla="val 1029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Execution  Swimlanes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E9460D-C98B-4B56-917A-3CDF22061663}"/>
              </a:ext>
            </a:extLst>
          </p:cNvPr>
          <p:cNvSpPr txBox="1"/>
          <p:nvPr/>
        </p:nvSpPr>
        <p:spPr>
          <a:xfrm>
            <a:off x="9333425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+120d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0C7C75-1434-4F45-9044-D0CFB1E8FA6E}"/>
              </a:ext>
            </a:extLst>
          </p:cNvPr>
          <p:cNvSpPr txBox="1"/>
          <p:nvPr/>
        </p:nvSpPr>
        <p:spPr>
          <a:xfrm>
            <a:off x="7139735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+90d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2D5231A-7C7F-4421-A1FB-C705B17F4FF9}"/>
              </a:ext>
            </a:extLst>
          </p:cNvPr>
          <p:cNvSpPr txBox="1"/>
          <p:nvPr/>
        </p:nvSpPr>
        <p:spPr>
          <a:xfrm>
            <a:off x="5306402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+60d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D35729-0660-4BEA-AEC4-C21BBBF57DF3}"/>
              </a:ext>
            </a:extLst>
          </p:cNvPr>
          <p:cNvSpPr txBox="1"/>
          <p:nvPr/>
        </p:nvSpPr>
        <p:spPr>
          <a:xfrm>
            <a:off x="3486324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+30d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9128DAC-F7EB-44E9-82FF-6D08FA57E7CA}"/>
              </a:ext>
            </a:extLst>
          </p:cNvPr>
          <p:cNvCxnSpPr>
            <a:cxnSpLocks/>
          </p:cNvCxnSpPr>
          <p:nvPr/>
        </p:nvCxnSpPr>
        <p:spPr>
          <a:xfrm>
            <a:off x="4012062" y="594438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68B9281-D8AB-43F8-A8CF-E15BD45C97FC}"/>
              </a:ext>
            </a:extLst>
          </p:cNvPr>
          <p:cNvCxnSpPr>
            <a:cxnSpLocks/>
          </p:cNvCxnSpPr>
          <p:nvPr/>
        </p:nvCxnSpPr>
        <p:spPr>
          <a:xfrm>
            <a:off x="5851553" y="589986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E78E5FC-52FB-49F7-A1E0-3CBFE5D4A5F9}"/>
              </a:ext>
            </a:extLst>
          </p:cNvPr>
          <p:cNvCxnSpPr>
            <a:cxnSpLocks/>
          </p:cNvCxnSpPr>
          <p:nvPr/>
        </p:nvCxnSpPr>
        <p:spPr>
          <a:xfrm>
            <a:off x="7688045" y="577452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BACD961-FD8E-4BDC-A6F3-BECFD12B6E27}"/>
              </a:ext>
            </a:extLst>
          </p:cNvPr>
          <p:cNvCxnSpPr>
            <a:cxnSpLocks/>
          </p:cNvCxnSpPr>
          <p:nvPr/>
        </p:nvCxnSpPr>
        <p:spPr>
          <a:xfrm>
            <a:off x="9891105" y="594430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File:Bullseye1.png - Wikimedia Commons">
            <a:extLst>
              <a:ext uri="{FF2B5EF4-FFF2-40B4-BE49-F238E27FC236}">
                <a16:creationId xmlns:a16="http://schemas.microsoft.com/office/drawing/2014/main" id="{6DEC7ECD-F679-49FA-85CD-1363F26B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1073300"/>
            <a:ext cx="880356" cy="880356"/>
          </a:xfrm>
          <a:prstGeom prst="rect">
            <a:avLst/>
          </a:prstGeom>
        </p:spPr>
      </p:pic>
      <p:pic>
        <p:nvPicPr>
          <p:cNvPr id="50" name="Picture 49" descr="File:Bullseye1.png - Wikimedia Commons">
            <a:extLst>
              <a:ext uri="{FF2B5EF4-FFF2-40B4-BE49-F238E27FC236}">
                <a16:creationId xmlns:a16="http://schemas.microsoft.com/office/drawing/2014/main" id="{32807769-EC7B-4BA8-A348-0648876B9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2151571"/>
            <a:ext cx="880356" cy="880356"/>
          </a:xfrm>
          <a:prstGeom prst="rect">
            <a:avLst/>
          </a:prstGeom>
        </p:spPr>
      </p:pic>
      <p:pic>
        <p:nvPicPr>
          <p:cNvPr id="51" name="Picture 50" descr="File:Bullseye1.png - Wikimedia Commons">
            <a:extLst>
              <a:ext uri="{FF2B5EF4-FFF2-40B4-BE49-F238E27FC236}">
                <a16:creationId xmlns:a16="http://schemas.microsoft.com/office/drawing/2014/main" id="{9AD81BF9-A045-4EA1-9F8B-3DAF8F647A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3176569"/>
            <a:ext cx="880356" cy="880356"/>
          </a:xfrm>
          <a:prstGeom prst="rect">
            <a:avLst/>
          </a:prstGeom>
        </p:spPr>
      </p:pic>
      <p:pic>
        <p:nvPicPr>
          <p:cNvPr id="52" name="Picture 51" descr="File:Bullseye1.png - Wikimedia Commons">
            <a:extLst>
              <a:ext uri="{FF2B5EF4-FFF2-40B4-BE49-F238E27FC236}">
                <a16:creationId xmlns:a16="http://schemas.microsoft.com/office/drawing/2014/main" id="{D75424DB-AE79-4B9D-806B-BE8C19B3E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50" y="4255438"/>
            <a:ext cx="880356" cy="880356"/>
          </a:xfrm>
          <a:prstGeom prst="rect">
            <a:avLst/>
          </a:prstGeom>
        </p:spPr>
      </p:pic>
      <p:pic>
        <p:nvPicPr>
          <p:cNvPr id="53" name="Picture 52" descr="File:Bullseye1.png - Wikimedia Commons">
            <a:extLst>
              <a:ext uri="{FF2B5EF4-FFF2-40B4-BE49-F238E27FC236}">
                <a16:creationId xmlns:a16="http://schemas.microsoft.com/office/drawing/2014/main" id="{D1640B5C-C68D-425C-A12B-3613FDF4F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5383214"/>
            <a:ext cx="880356" cy="8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3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/>
        </p:nvCxnSpPr>
        <p:spPr>
          <a:xfrm flipV="1">
            <a:off x="1388786" y="938464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1388786" y="2063706"/>
            <a:ext cx="9370881" cy="76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1388786" y="3147358"/>
            <a:ext cx="9315878" cy="19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1388786" y="4221829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1388786" y="5270980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5330" y="3410192"/>
            <a:ext cx="204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Customers &amp; </a:t>
            </a:r>
          </a:p>
          <a:p>
            <a:r>
              <a:rPr lang="en-US" sz="1400" b="1" dirty="0"/>
              <a:t>Customer Success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7518" y="1392610"/>
            <a:ext cx="132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Prod/Engr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330" y="2464083"/>
            <a:ext cx="1839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Sales GTM &amp; Marketing Awareness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1388786" y="6324029"/>
            <a:ext cx="9370881" cy="3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5330" y="4564679"/>
            <a:ext cx="204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Team &amp; Culture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7518" y="5669867"/>
            <a:ext cx="204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Finance &amp; Fundraising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333425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+120d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39735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+90d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06402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+60d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86324" y="275240"/>
            <a:ext cx="109662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+30d</a:t>
            </a:r>
          </a:p>
        </p:txBody>
      </p:sp>
      <p:pic>
        <p:nvPicPr>
          <p:cNvPr id="5" name="Picture 4" descr="File:Bullseye1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1073300"/>
            <a:ext cx="880356" cy="880356"/>
          </a:xfrm>
          <a:prstGeom prst="rect">
            <a:avLst/>
          </a:prstGeom>
        </p:spPr>
      </p:pic>
      <p:pic>
        <p:nvPicPr>
          <p:cNvPr id="37" name="Picture 36" descr="File:Bullseye1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2215867"/>
            <a:ext cx="880356" cy="880356"/>
          </a:xfrm>
          <a:prstGeom prst="rect">
            <a:avLst/>
          </a:prstGeom>
        </p:spPr>
      </p:pic>
      <p:pic>
        <p:nvPicPr>
          <p:cNvPr id="38" name="Picture 37" descr="File:Bullseye1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3262297"/>
            <a:ext cx="880356" cy="880356"/>
          </a:xfrm>
          <a:prstGeom prst="rect">
            <a:avLst/>
          </a:prstGeom>
        </p:spPr>
      </p:pic>
      <p:pic>
        <p:nvPicPr>
          <p:cNvPr id="39" name="Picture 38" descr="File:Bullseye1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4326878"/>
            <a:ext cx="880356" cy="880356"/>
          </a:xfrm>
          <a:prstGeom prst="rect">
            <a:avLst/>
          </a:prstGeom>
        </p:spPr>
      </p:pic>
      <p:pic>
        <p:nvPicPr>
          <p:cNvPr id="46" name="Picture 45" descr="File:Bullseye1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62" y="5383214"/>
            <a:ext cx="880356" cy="88035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471612" y="1344974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29031" y="170700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47" name="Oval 46"/>
          <p:cNvSpPr/>
          <p:nvPr/>
        </p:nvSpPr>
        <p:spPr>
          <a:xfrm>
            <a:off x="5709950" y="1344974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367369" y="170700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49" name="Oval 48"/>
          <p:cNvSpPr/>
          <p:nvPr/>
        </p:nvSpPr>
        <p:spPr>
          <a:xfrm>
            <a:off x="3790503" y="1344974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447922" y="170700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cxnSp>
        <p:nvCxnSpPr>
          <p:cNvPr id="16" name="Connector: Curved 15"/>
          <p:cNvCxnSpPr>
            <a:cxnSpLocks/>
            <a:stCxn id="5" idx="0"/>
            <a:endCxn id="6" idx="0"/>
          </p:cNvCxnSpPr>
          <p:nvPr/>
        </p:nvCxnSpPr>
        <p:spPr>
          <a:xfrm rot="16200000" flipH="1" flipV="1">
            <a:off x="8672056" y="92289"/>
            <a:ext cx="271674" cy="2233695"/>
          </a:xfrm>
          <a:prstGeom prst="curvedConnector3">
            <a:avLst>
              <a:gd name="adj1" fmla="val -841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7471612" y="2431630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129031" y="2793659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55" name="Oval 54"/>
          <p:cNvSpPr/>
          <p:nvPr/>
        </p:nvSpPr>
        <p:spPr>
          <a:xfrm>
            <a:off x="5709950" y="2431630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367369" y="2793659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57" name="Oval 56"/>
          <p:cNvSpPr/>
          <p:nvPr/>
        </p:nvSpPr>
        <p:spPr>
          <a:xfrm>
            <a:off x="3790503" y="2431630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447922" y="2793659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cxnSp>
        <p:nvCxnSpPr>
          <p:cNvPr id="59" name="Connector: Curved 58"/>
          <p:cNvCxnSpPr>
            <a:cxnSpLocks/>
            <a:endCxn id="53" idx="0"/>
          </p:cNvCxnSpPr>
          <p:nvPr/>
        </p:nvCxnSpPr>
        <p:spPr>
          <a:xfrm rot="10800000" flipV="1">
            <a:off x="7691046" y="2159956"/>
            <a:ext cx="2241819" cy="2716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471612" y="3481506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129031" y="383723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69" name="Oval 68"/>
          <p:cNvSpPr/>
          <p:nvPr/>
        </p:nvSpPr>
        <p:spPr>
          <a:xfrm>
            <a:off x="5709950" y="3481506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367369" y="383723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71" name="Oval 70"/>
          <p:cNvSpPr/>
          <p:nvPr/>
        </p:nvSpPr>
        <p:spPr>
          <a:xfrm>
            <a:off x="3790503" y="3481506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447922" y="383723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cxnSp>
        <p:nvCxnSpPr>
          <p:cNvPr id="73" name="Connector: Curved 72"/>
          <p:cNvCxnSpPr>
            <a:cxnSpLocks/>
            <a:endCxn id="62" idx="0"/>
          </p:cNvCxnSpPr>
          <p:nvPr/>
        </p:nvCxnSpPr>
        <p:spPr>
          <a:xfrm rot="10800000" flipV="1">
            <a:off x="7691046" y="3209832"/>
            <a:ext cx="2200059" cy="2716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7471612" y="5655105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129031" y="6017134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87" name="Oval 86"/>
          <p:cNvSpPr/>
          <p:nvPr/>
        </p:nvSpPr>
        <p:spPr>
          <a:xfrm>
            <a:off x="5709950" y="5690141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5367369" y="6052170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sp>
        <p:nvSpPr>
          <p:cNvPr id="89" name="Oval 88"/>
          <p:cNvSpPr/>
          <p:nvPr/>
        </p:nvSpPr>
        <p:spPr>
          <a:xfrm>
            <a:off x="3790503" y="5672277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447922" y="6034306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Milestone</a:t>
            </a:r>
          </a:p>
        </p:txBody>
      </p:sp>
      <p:cxnSp>
        <p:nvCxnSpPr>
          <p:cNvPr id="91" name="Connector: Curved 90"/>
          <p:cNvCxnSpPr>
            <a:cxnSpLocks/>
            <a:endCxn id="85" idx="0"/>
          </p:cNvCxnSpPr>
          <p:nvPr/>
        </p:nvCxnSpPr>
        <p:spPr>
          <a:xfrm rot="10800000" flipV="1">
            <a:off x="7691046" y="5400949"/>
            <a:ext cx="2241817" cy="25415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7E3AEF8-F05C-49EF-BF7F-31D1FFDF3E62}"/>
              </a:ext>
            </a:extLst>
          </p:cNvPr>
          <p:cNvSpPr/>
          <p:nvPr/>
        </p:nvSpPr>
        <p:spPr>
          <a:xfrm>
            <a:off x="1" y="6482"/>
            <a:ext cx="2774136" cy="543508"/>
          </a:xfrm>
          <a:prstGeom prst="roundRect">
            <a:avLst>
              <a:gd name="adj" fmla="val 1029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Execution  Swimlanes</a:t>
            </a:r>
          </a:p>
        </p:txBody>
      </p: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F5D827DF-4ADA-451A-91DA-D4D02D3B4EFA}"/>
              </a:ext>
            </a:extLst>
          </p:cNvPr>
          <p:cNvCxnSpPr/>
          <p:nvPr/>
        </p:nvCxnSpPr>
        <p:spPr>
          <a:xfrm rot="16200000" flipH="1" flipV="1">
            <a:off x="6764045" y="464143"/>
            <a:ext cx="35036" cy="1761662"/>
          </a:xfrm>
          <a:prstGeom prst="curvedConnector3">
            <a:avLst>
              <a:gd name="adj1" fmla="val -652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0A21165C-0B79-4A3E-893B-72A0882FE9E5}"/>
              </a:ext>
            </a:extLst>
          </p:cNvPr>
          <p:cNvCxnSpPr/>
          <p:nvPr/>
        </p:nvCxnSpPr>
        <p:spPr>
          <a:xfrm rot="16200000" flipV="1">
            <a:off x="4932077" y="393836"/>
            <a:ext cx="17864" cy="1919447"/>
          </a:xfrm>
          <a:prstGeom prst="curvedConnector3">
            <a:avLst>
              <a:gd name="adj1" fmla="val 1379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FB36C4B5-19A7-4E08-94E4-2191AF043DDB}"/>
              </a:ext>
            </a:extLst>
          </p:cNvPr>
          <p:cNvCxnSpPr/>
          <p:nvPr/>
        </p:nvCxnSpPr>
        <p:spPr>
          <a:xfrm rot="16200000" flipH="1" flipV="1">
            <a:off x="6792695" y="1523410"/>
            <a:ext cx="35036" cy="1761662"/>
          </a:xfrm>
          <a:prstGeom prst="curvedConnector3">
            <a:avLst>
              <a:gd name="adj1" fmla="val -652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121AFBFA-3B1C-455A-A769-819F12C738F1}"/>
              </a:ext>
            </a:extLst>
          </p:cNvPr>
          <p:cNvCxnSpPr/>
          <p:nvPr/>
        </p:nvCxnSpPr>
        <p:spPr>
          <a:xfrm rot="16200000" flipV="1">
            <a:off x="4960726" y="1474598"/>
            <a:ext cx="17864" cy="1919447"/>
          </a:xfrm>
          <a:prstGeom prst="curvedConnector3">
            <a:avLst>
              <a:gd name="adj1" fmla="val 1379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23B9327D-7F75-480F-A110-EC6B398F7DBA}"/>
              </a:ext>
            </a:extLst>
          </p:cNvPr>
          <p:cNvCxnSpPr/>
          <p:nvPr/>
        </p:nvCxnSpPr>
        <p:spPr>
          <a:xfrm rot="16200000" flipH="1" flipV="1">
            <a:off x="6760840" y="2583583"/>
            <a:ext cx="35036" cy="1761662"/>
          </a:xfrm>
          <a:prstGeom prst="curvedConnector3">
            <a:avLst>
              <a:gd name="adj1" fmla="val -652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A012535-7915-476F-B8E8-B056F095AC08}"/>
              </a:ext>
            </a:extLst>
          </p:cNvPr>
          <p:cNvCxnSpPr/>
          <p:nvPr/>
        </p:nvCxnSpPr>
        <p:spPr>
          <a:xfrm rot="16200000" flipV="1">
            <a:off x="4928871" y="2534771"/>
            <a:ext cx="17864" cy="1919447"/>
          </a:xfrm>
          <a:prstGeom prst="curvedConnector3">
            <a:avLst>
              <a:gd name="adj1" fmla="val 1379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8281263A-433B-4CBE-BBD3-F5F3260B2A6B}"/>
              </a:ext>
            </a:extLst>
          </p:cNvPr>
          <p:cNvCxnSpPr/>
          <p:nvPr/>
        </p:nvCxnSpPr>
        <p:spPr>
          <a:xfrm rot="16200000" flipH="1" flipV="1">
            <a:off x="6824548" y="4782690"/>
            <a:ext cx="35036" cy="1761662"/>
          </a:xfrm>
          <a:prstGeom prst="curvedConnector3">
            <a:avLst>
              <a:gd name="adj1" fmla="val -652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Curved 98">
            <a:extLst>
              <a:ext uri="{FF2B5EF4-FFF2-40B4-BE49-F238E27FC236}">
                <a16:creationId xmlns:a16="http://schemas.microsoft.com/office/drawing/2014/main" id="{E3EDF2A6-5325-41C7-8B2C-8E2196FC4600}"/>
              </a:ext>
            </a:extLst>
          </p:cNvPr>
          <p:cNvCxnSpPr/>
          <p:nvPr/>
        </p:nvCxnSpPr>
        <p:spPr>
          <a:xfrm rot="16200000" flipV="1">
            <a:off x="4960725" y="4698730"/>
            <a:ext cx="17864" cy="1919447"/>
          </a:xfrm>
          <a:prstGeom prst="curvedConnector3">
            <a:avLst>
              <a:gd name="adj1" fmla="val 1379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92072A1B-297A-4C1B-8B9D-8390BCD7948B}"/>
              </a:ext>
            </a:extLst>
          </p:cNvPr>
          <p:cNvSpPr/>
          <p:nvPr/>
        </p:nvSpPr>
        <p:spPr>
          <a:xfrm>
            <a:off x="5529786" y="3366366"/>
            <a:ext cx="799193" cy="59907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A7D2EB5-5F24-4EB1-85E6-7F074028C81D}"/>
              </a:ext>
            </a:extLst>
          </p:cNvPr>
          <p:cNvSpPr/>
          <p:nvPr/>
        </p:nvSpPr>
        <p:spPr>
          <a:xfrm>
            <a:off x="3599104" y="2323094"/>
            <a:ext cx="799193" cy="56704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E551B83-A1F0-404D-8C5B-4AB9E9DEA2A9}"/>
              </a:ext>
            </a:extLst>
          </p:cNvPr>
          <p:cNvCxnSpPr/>
          <p:nvPr/>
        </p:nvCxnSpPr>
        <p:spPr>
          <a:xfrm>
            <a:off x="4412151" y="2776141"/>
            <a:ext cx="1136126" cy="5902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16E4F5D4-E819-4E83-AA54-29145BC822B3}"/>
              </a:ext>
            </a:extLst>
          </p:cNvPr>
          <p:cNvSpPr/>
          <p:nvPr/>
        </p:nvSpPr>
        <p:spPr>
          <a:xfrm>
            <a:off x="5529786" y="5594810"/>
            <a:ext cx="799193" cy="56704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3E1FD9C-7AD6-4434-80D0-60D381296499}"/>
              </a:ext>
            </a:extLst>
          </p:cNvPr>
          <p:cNvCxnSpPr>
            <a:cxnSpLocks/>
          </p:cNvCxnSpPr>
          <p:nvPr/>
        </p:nvCxnSpPr>
        <p:spPr>
          <a:xfrm flipH="1" flipV="1">
            <a:off x="5919567" y="3965442"/>
            <a:ext cx="19631" cy="16293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AE1B2108-4C5C-4C49-AECD-B881C566A538}"/>
              </a:ext>
            </a:extLst>
          </p:cNvPr>
          <p:cNvSpPr/>
          <p:nvPr/>
        </p:nvSpPr>
        <p:spPr>
          <a:xfrm>
            <a:off x="7471613" y="4594688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A49037A-779B-496F-8AFF-B8725612198A}"/>
              </a:ext>
            </a:extLst>
          </p:cNvPr>
          <p:cNvSpPr/>
          <p:nvPr/>
        </p:nvSpPr>
        <p:spPr>
          <a:xfrm>
            <a:off x="5709951" y="4594688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A9EB5E5-B8F4-49C2-A0C9-40943D117085}"/>
              </a:ext>
            </a:extLst>
          </p:cNvPr>
          <p:cNvSpPr/>
          <p:nvPr/>
        </p:nvSpPr>
        <p:spPr>
          <a:xfrm>
            <a:off x="3790504" y="4594688"/>
            <a:ext cx="438865" cy="3850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082AD7F3-9B33-4D37-BE22-8F0BBC993FD8}"/>
              </a:ext>
            </a:extLst>
          </p:cNvPr>
          <p:cNvCxnSpPr>
            <a:cxnSpLocks/>
            <a:endCxn id="93" idx="0"/>
          </p:cNvCxnSpPr>
          <p:nvPr/>
        </p:nvCxnSpPr>
        <p:spPr>
          <a:xfrm rot="10800000" flipV="1">
            <a:off x="7691047" y="4323014"/>
            <a:ext cx="2200059" cy="2716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Curved 99">
            <a:extLst>
              <a:ext uri="{FF2B5EF4-FFF2-40B4-BE49-F238E27FC236}">
                <a16:creationId xmlns:a16="http://schemas.microsoft.com/office/drawing/2014/main" id="{C1F4F970-476E-47B9-91F7-AF8D3BBE82BA}"/>
              </a:ext>
            </a:extLst>
          </p:cNvPr>
          <p:cNvCxnSpPr/>
          <p:nvPr/>
        </p:nvCxnSpPr>
        <p:spPr>
          <a:xfrm rot="16200000" flipH="1" flipV="1">
            <a:off x="6760841" y="3696765"/>
            <a:ext cx="35036" cy="1761662"/>
          </a:xfrm>
          <a:prstGeom prst="curvedConnector3">
            <a:avLst>
              <a:gd name="adj1" fmla="val -6524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Curved 100">
            <a:extLst>
              <a:ext uri="{FF2B5EF4-FFF2-40B4-BE49-F238E27FC236}">
                <a16:creationId xmlns:a16="http://schemas.microsoft.com/office/drawing/2014/main" id="{C968C7BF-E9D6-4C2A-9F74-2EEA71106751}"/>
              </a:ext>
            </a:extLst>
          </p:cNvPr>
          <p:cNvCxnSpPr/>
          <p:nvPr/>
        </p:nvCxnSpPr>
        <p:spPr>
          <a:xfrm rot="16200000" flipV="1">
            <a:off x="4928872" y="3647953"/>
            <a:ext cx="17864" cy="1919447"/>
          </a:xfrm>
          <a:prstGeom prst="curvedConnector3">
            <a:avLst>
              <a:gd name="adj1" fmla="val 1379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76ACB9B5-3199-4276-9452-D3B857BE5E55}"/>
              </a:ext>
            </a:extLst>
          </p:cNvPr>
          <p:cNvSpPr txBox="1"/>
          <p:nvPr/>
        </p:nvSpPr>
        <p:spPr>
          <a:xfrm>
            <a:off x="10369921" y="1329061"/>
            <a:ext cx="1183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PAINT THE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TARGET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560F358-85A4-442F-BE9C-46085026209A}"/>
              </a:ext>
            </a:extLst>
          </p:cNvPr>
          <p:cNvSpPr txBox="1"/>
          <p:nvPr/>
        </p:nvSpPr>
        <p:spPr>
          <a:xfrm>
            <a:off x="6063441" y="949291"/>
            <a:ext cx="141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WORK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BACKWARDS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F1D0642-2271-487C-A06E-6D52350A95A0}"/>
              </a:ext>
            </a:extLst>
          </p:cNvPr>
          <p:cNvSpPr txBox="1"/>
          <p:nvPr/>
        </p:nvSpPr>
        <p:spPr>
          <a:xfrm>
            <a:off x="2031801" y="1808250"/>
            <a:ext cx="1642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IDENTIFY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DEPENDENCIES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5801F28-58D8-4B0A-A673-4882B0A54F69}"/>
              </a:ext>
            </a:extLst>
          </p:cNvPr>
          <p:cNvSpPr/>
          <p:nvPr/>
        </p:nvSpPr>
        <p:spPr>
          <a:xfrm>
            <a:off x="10813637" y="1078251"/>
            <a:ext cx="296290" cy="2658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53FFBD2-8CFF-466E-8685-31C3AF0B2936}"/>
              </a:ext>
            </a:extLst>
          </p:cNvPr>
          <p:cNvSpPr/>
          <p:nvPr/>
        </p:nvSpPr>
        <p:spPr>
          <a:xfrm>
            <a:off x="6624432" y="731809"/>
            <a:ext cx="296290" cy="2658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06B765C5-5863-430B-AA91-69E4F0B136F8}"/>
              </a:ext>
            </a:extLst>
          </p:cNvPr>
          <p:cNvSpPr/>
          <p:nvPr/>
        </p:nvSpPr>
        <p:spPr>
          <a:xfrm>
            <a:off x="1736400" y="2012309"/>
            <a:ext cx="296290" cy="2658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pic>
        <p:nvPicPr>
          <p:cNvPr id="109" name="Picture 2" descr="Image result for swimmer">
            <a:extLst>
              <a:ext uri="{FF2B5EF4-FFF2-40B4-BE49-F238E27FC236}">
                <a16:creationId xmlns:a16="http://schemas.microsoft.com/office/drawing/2014/main" id="{9DF60D8F-D93B-4F71-ACE7-6E082A97E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4" y="1337346"/>
            <a:ext cx="508936" cy="3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Image result for swimmer">
            <a:extLst>
              <a:ext uri="{FF2B5EF4-FFF2-40B4-BE49-F238E27FC236}">
                <a16:creationId xmlns:a16="http://schemas.microsoft.com/office/drawing/2014/main" id="{C23F37CA-91AE-4B36-AAA5-8539D6F4E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4" y="2527099"/>
            <a:ext cx="508936" cy="3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Image result for swimmer">
            <a:extLst>
              <a:ext uri="{FF2B5EF4-FFF2-40B4-BE49-F238E27FC236}">
                <a16:creationId xmlns:a16="http://schemas.microsoft.com/office/drawing/2014/main" id="{0D8A33C1-920E-41F1-969A-991527954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4" y="3492378"/>
            <a:ext cx="508936" cy="3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Image result for swimmer">
            <a:extLst>
              <a:ext uri="{FF2B5EF4-FFF2-40B4-BE49-F238E27FC236}">
                <a16:creationId xmlns:a16="http://schemas.microsoft.com/office/drawing/2014/main" id="{CC46110B-F53B-4903-B326-5FDA5C1E1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4" y="4534219"/>
            <a:ext cx="508936" cy="3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Image result for swimmer">
            <a:extLst>
              <a:ext uri="{FF2B5EF4-FFF2-40B4-BE49-F238E27FC236}">
                <a16:creationId xmlns:a16="http://schemas.microsoft.com/office/drawing/2014/main" id="{BB44FE77-4A41-4125-82E0-63CB42E41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4" y="5634076"/>
            <a:ext cx="508936" cy="3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16FD49-92AB-4C3C-8E2D-B51A366E97AB}"/>
              </a:ext>
            </a:extLst>
          </p:cNvPr>
          <p:cNvCxnSpPr>
            <a:cxnSpLocks/>
          </p:cNvCxnSpPr>
          <p:nvPr/>
        </p:nvCxnSpPr>
        <p:spPr>
          <a:xfrm>
            <a:off x="4012062" y="594438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BC9FCAA-D65C-4A4D-945D-371699A7CDEB}"/>
              </a:ext>
            </a:extLst>
          </p:cNvPr>
          <p:cNvCxnSpPr>
            <a:cxnSpLocks/>
          </p:cNvCxnSpPr>
          <p:nvPr/>
        </p:nvCxnSpPr>
        <p:spPr>
          <a:xfrm>
            <a:off x="5851553" y="589986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989AFCD-22E7-45F5-9BA1-E88325B593EE}"/>
              </a:ext>
            </a:extLst>
          </p:cNvPr>
          <p:cNvCxnSpPr>
            <a:cxnSpLocks/>
          </p:cNvCxnSpPr>
          <p:nvPr/>
        </p:nvCxnSpPr>
        <p:spPr>
          <a:xfrm>
            <a:off x="7688045" y="577452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4115ABF-F0F0-427B-AE0A-3069CB9F0970}"/>
              </a:ext>
            </a:extLst>
          </p:cNvPr>
          <p:cNvCxnSpPr>
            <a:cxnSpLocks/>
          </p:cNvCxnSpPr>
          <p:nvPr/>
        </p:nvCxnSpPr>
        <p:spPr>
          <a:xfrm>
            <a:off x="9891105" y="594430"/>
            <a:ext cx="5387" cy="505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54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78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T</dc:creator>
  <cp:lastModifiedBy>robert tinker</cp:lastModifiedBy>
  <cp:revision>50</cp:revision>
  <dcterms:created xsi:type="dcterms:W3CDTF">2017-02-06T07:22:09Z</dcterms:created>
  <dcterms:modified xsi:type="dcterms:W3CDTF">2020-12-14T17:40:25Z</dcterms:modified>
</cp:coreProperties>
</file>